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8"/>
  </p:notesMasterIdLst>
  <p:sldIdLst>
    <p:sldId id="256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2" r:id="rId15"/>
    <p:sldId id="303" r:id="rId16"/>
    <p:sldId id="271" r:id="rId1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9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viewProps" Target="viewProp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tableStyles" Target="tableStyles.xml" /><Relationship Id="rId10" Type="http://schemas.openxmlformats.org/officeDocument/2006/relationships/slide" Target="slides/slide5.xml" /><Relationship Id="rId19" Type="http://customschemas.google.com/relationships/presentationmetadata" Target="meta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5.xml" /><Relationship Id="rId10" Type="http://schemas.openxmlformats.org/officeDocument/2006/relationships/image" Target="../media/image2.png" /><Relationship Id="rId4" Type="http://schemas.openxmlformats.org/officeDocument/2006/relationships/slideLayout" Target="../slideLayouts/slideLayout14.xml" /><Relationship Id="rId9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8F87BED-00F2-316B-A442-6CCB6261A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329961"/>
            <a:ext cx="12192000" cy="56270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A2BE8-E8D0-162F-9DC8-9075A1B1F2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A71A0EA-A8C5-F1B1-FD60-53B70366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17638"/>
            <a:ext cx="12192000" cy="75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2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D78B1-213E-E424-75A0-7D01839671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E64F2C5-E8B8-F324-0760-BC9BD5772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00201"/>
            <a:ext cx="12192000" cy="72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2ED6B-561A-CECE-D99B-851DD97175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C55BDDD-9525-59FF-6C74-865174330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17639"/>
            <a:ext cx="12192000" cy="60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2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3ED58-7351-0DC9-E0EF-A76593EA6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CF647D9-D767-27F5-D2FE-4459A51AC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86557"/>
            <a:ext cx="12192000" cy="68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7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76404-854C-652A-A691-13AA1B0617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9E5790E-007A-3534-1830-564D0A92B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00667"/>
            <a:ext cx="12192000" cy="685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8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C4021-2A71-3F26-84C9-C70EBFC8B3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AB88E8F-340B-F485-87E2-C89981FF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12333"/>
            <a:ext cx="12192000" cy="66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4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CA1DB-82D2-356D-8A2A-735512A96B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6FF6AF5-7991-F763-F85E-383055783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62001"/>
            <a:ext cx="12192000" cy="71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0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B7C46-C006-57D7-AF76-E38D1D842C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45F53C4-144B-972E-5F8D-535E1E034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6" y="692503"/>
            <a:ext cx="12192000" cy="78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6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8F09C-7771-7AB3-088F-055A86A87D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48183FF-9B74-C722-8958-F9646BDA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778" y="1171223"/>
            <a:ext cx="12601222" cy="67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1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C6E5-1175-07F2-8491-0BCBD70724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B7C801B-A0BD-3B5F-214B-68C8A0F7C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41779"/>
            <a:ext cx="12192000" cy="76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847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F2C556C842744BDAEF34A9D7B0945" ma:contentTypeVersion="9" ma:contentTypeDescription="Create a new document." ma:contentTypeScope="" ma:versionID="13ab470e9420513ae30b86b437505236">
  <xsd:schema xmlns:xsd="http://www.w3.org/2001/XMLSchema" xmlns:xs="http://www.w3.org/2001/XMLSchema" xmlns:p="http://schemas.microsoft.com/office/2006/metadata/properties" xmlns:ns2="9ddf8a48-8fdd-404a-a323-5822bceb06c5" xmlns:ns3="f79b6f54-ce7e-48f3-8bc3-9d0ece11306f" targetNamespace="http://schemas.microsoft.com/office/2006/metadata/properties" ma:root="true" ma:fieldsID="68211c5b4d2adb82fe375c7f5759513f" ns2:_="" ns3:_="">
    <xsd:import namespace="9ddf8a48-8fdd-404a-a323-5822bceb06c5"/>
    <xsd:import namespace="f79b6f54-ce7e-48f3-8bc3-9d0ece113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8a48-8fdd-404a-a323-5822bceb0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b6f54-ce7e-48f3-8bc3-9d0ece1130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B472D1C8-A6D9-416C-BF93-1B82CE8078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df8a48-8fdd-404a-a323-5822bceb06c5"/>
    <ds:schemaRef ds:uri="f79b6f54-ce7e-48f3-8bc3-9d0ece1130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</Words>
  <Application>Microsoft Office PowerPoint</Application>
  <PresentationFormat>Custom</PresentationFormat>
  <Paragraphs>13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MATHI DEENA</cp:lastModifiedBy>
  <cp:revision>50</cp:revision>
  <dcterms:created xsi:type="dcterms:W3CDTF">2006-08-16T00:00:00Z</dcterms:created>
  <dcterms:modified xsi:type="dcterms:W3CDTF">2022-08-26T01:53:41Z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0x01010055DF2C556C842744BDAEF34A9D7B0945</vt:lpwstr>
  </property>
</Properties>
</file>